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9" r:id="rId3"/>
    <p:sldId id="261" r:id="rId4"/>
    <p:sldId id="275" r:id="rId5"/>
    <p:sldId id="276" r:id="rId6"/>
    <p:sldId id="277" r:id="rId7"/>
    <p:sldId id="269" r:id="rId8"/>
  </p:sldIdLst>
  <p:sldSz cx="18288000" cy="10287000"/>
  <p:notesSz cx="6858000" cy="9144000"/>
  <p:embeddedFontLst>
    <p:embeddedFont>
      <p:font typeface="Nanum Gothic Bold" panose="020B0604020202020204" charset="-127"/>
      <p:regular r:id="rId9"/>
    </p:embeddedFont>
    <p:embeddedFont>
      <p:font typeface="Calibri" panose="020F0502020204030204" pitchFamily="34" charset="0"/>
      <p:regular r:id="rId10"/>
      <p:bold r:id="rId11"/>
      <p:italic r:id="rId12"/>
      <p:boldItalic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66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850C156-D172-4FCF-A715-C63A7BCDC11E}" v="89" dt="2023-09-15T12:39:07.00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5.fntdata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font" Target="fonts/font2.fntdata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김성연" userId="7604e5c5-d350-4c2e-9026-e231112487a1" providerId="ADAL" clId="{2850C156-D172-4FCF-A715-C63A7BCDC11E}"/>
    <pc:docChg chg="undo custSel addSld delSld modSld">
      <pc:chgData name="김성연" userId="7604e5c5-d350-4c2e-9026-e231112487a1" providerId="ADAL" clId="{2850C156-D172-4FCF-A715-C63A7BCDC11E}" dt="2023-09-15T12:39:07.004" v="89" actId="207"/>
      <pc:docMkLst>
        <pc:docMk/>
      </pc:docMkLst>
      <pc:sldChg chg="modSp mod">
        <pc:chgData name="김성연" userId="7604e5c5-d350-4c2e-9026-e231112487a1" providerId="ADAL" clId="{2850C156-D172-4FCF-A715-C63A7BCDC11E}" dt="2023-09-15T12:39:07.004" v="89" actId="207"/>
        <pc:sldMkLst>
          <pc:docMk/>
          <pc:sldMk cId="0" sldId="256"/>
        </pc:sldMkLst>
        <pc:spChg chg="mod">
          <ac:chgData name="김성연" userId="7604e5c5-d350-4c2e-9026-e231112487a1" providerId="ADAL" clId="{2850C156-D172-4FCF-A715-C63A7BCDC11E}" dt="2023-09-15T12:35:07.610" v="63" actId="1076"/>
          <ac:spMkLst>
            <pc:docMk/>
            <pc:sldMk cId="0" sldId="256"/>
            <ac:spMk id="2" creationId="{00000000-0000-0000-0000-000000000000}"/>
          </ac:spMkLst>
        </pc:spChg>
        <pc:spChg chg="mod">
          <ac:chgData name="김성연" userId="7604e5c5-d350-4c2e-9026-e231112487a1" providerId="ADAL" clId="{2850C156-D172-4FCF-A715-C63A7BCDC11E}" dt="2023-09-15T12:39:07.004" v="89" actId="207"/>
          <ac:spMkLst>
            <pc:docMk/>
            <pc:sldMk cId="0" sldId="256"/>
            <ac:spMk id="5" creationId="{00000000-0000-0000-0000-000000000000}"/>
          </ac:spMkLst>
        </pc:spChg>
        <pc:spChg chg="mod">
          <ac:chgData name="김성연" userId="7604e5c5-d350-4c2e-9026-e231112487a1" providerId="ADAL" clId="{2850C156-D172-4FCF-A715-C63A7BCDC11E}" dt="2023-09-15T12:39:00.186" v="88" actId="207"/>
          <ac:spMkLst>
            <pc:docMk/>
            <pc:sldMk cId="0" sldId="256"/>
            <ac:spMk id="6" creationId="{00000000-0000-0000-0000-000000000000}"/>
          </ac:spMkLst>
        </pc:spChg>
        <pc:spChg chg="mod">
          <ac:chgData name="김성연" userId="7604e5c5-d350-4c2e-9026-e231112487a1" providerId="ADAL" clId="{2850C156-D172-4FCF-A715-C63A7BCDC11E}" dt="2023-09-15T12:35:12.434" v="65" actId="1038"/>
          <ac:spMkLst>
            <pc:docMk/>
            <pc:sldMk cId="0" sldId="256"/>
            <ac:spMk id="10" creationId="{00000000-0000-0000-0000-000000000000}"/>
          </ac:spMkLst>
        </pc:spChg>
        <pc:grpChg chg="mod">
          <ac:chgData name="김성연" userId="7604e5c5-d350-4c2e-9026-e231112487a1" providerId="ADAL" clId="{2850C156-D172-4FCF-A715-C63A7BCDC11E}" dt="2023-09-15T12:35:03.098" v="59" actId="1038"/>
          <ac:grpSpMkLst>
            <pc:docMk/>
            <pc:sldMk cId="0" sldId="256"/>
            <ac:grpSpMk id="3" creationId="{00000000-0000-0000-0000-000000000000}"/>
          </ac:grpSpMkLst>
        </pc:grpChg>
      </pc:sldChg>
      <pc:sldChg chg="modSp mod">
        <pc:chgData name="김성연" userId="7604e5c5-d350-4c2e-9026-e231112487a1" providerId="ADAL" clId="{2850C156-D172-4FCF-A715-C63A7BCDC11E}" dt="2023-09-15T12:37:46.179" v="86" actId="1076"/>
        <pc:sldMkLst>
          <pc:docMk/>
          <pc:sldMk cId="0" sldId="261"/>
        </pc:sldMkLst>
        <pc:spChg chg="mod">
          <ac:chgData name="김성연" userId="7604e5c5-d350-4c2e-9026-e231112487a1" providerId="ADAL" clId="{2850C156-D172-4FCF-A715-C63A7BCDC11E}" dt="2023-09-15T12:37:32.115" v="84" actId="1076"/>
          <ac:spMkLst>
            <pc:docMk/>
            <pc:sldMk cId="0" sldId="261"/>
            <ac:spMk id="2" creationId="{00000000-0000-0000-0000-000000000000}"/>
          </ac:spMkLst>
        </pc:spChg>
        <pc:spChg chg="mod">
          <ac:chgData name="김성연" userId="7604e5c5-d350-4c2e-9026-e231112487a1" providerId="ADAL" clId="{2850C156-D172-4FCF-A715-C63A7BCDC11E}" dt="2023-09-15T12:36:21.951" v="73" actId="1076"/>
          <ac:spMkLst>
            <pc:docMk/>
            <pc:sldMk cId="0" sldId="261"/>
            <ac:spMk id="11" creationId="{B963D4C4-4E87-0356-3DB4-CBB56F35BFE6}"/>
          </ac:spMkLst>
        </pc:spChg>
        <pc:picChg chg="mod">
          <ac:chgData name="김성연" userId="7604e5c5-d350-4c2e-9026-e231112487a1" providerId="ADAL" clId="{2850C156-D172-4FCF-A715-C63A7BCDC11E}" dt="2023-09-15T12:37:46.179" v="86" actId="1076"/>
          <ac:picMkLst>
            <pc:docMk/>
            <pc:sldMk cId="0" sldId="261"/>
            <ac:picMk id="20" creationId="{D4D43EC8-DDB9-BCBE-287E-B5C2329FAC26}"/>
          </ac:picMkLst>
        </pc:picChg>
      </pc:sldChg>
      <pc:sldChg chg="addSp delSp modSp add mod">
        <pc:chgData name="김성연" userId="7604e5c5-d350-4c2e-9026-e231112487a1" providerId="ADAL" clId="{2850C156-D172-4FCF-A715-C63A7BCDC11E}" dt="2023-09-15T12:34:05.758" v="45" actId="1076"/>
        <pc:sldMkLst>
          <pc:docMk/>
          <pc:sldMk cId="0" sldId="269"/>
        </pc:sldMkLst>
        <pc:spChg chg="add del mod">
          <ac:chgData name="김성연" userId="7604e5c5-d350-4c2e-9026-e231112487a1" providerId="ADAL" clId="{2850C156-D172-4FCF-A715-C63A7BCDC11E}" dt="2023-09-15T12:33:47.776" v="14" actId="1076"/>
          <ac:spMkLst>
            <pc:docMk/>
            <pc:sldMk cId="0" sldId="269"/>
            <ac:spMk id="2" creationId="{00000000-0000-0000-0000-000000000000}"/>
          </ac:spMkLst>
        </pc:spChg>
        <pc:spChg chg="mod">
          <ac:chgData name="김성연" userId="7604e5c5-d350-4c2e-9026-e231112487a1" providerId="ADAL" clId="{2850C156-D172-4FCF-A715-C63A7BCDC11E}" dt="2023-09-15T12:34:05.758" v="45" actId="1076"/>
          <ac:spMkLst>
            <pc:docMk/>
            <pc:sldMk cId="0" sldId="269"/>
            <ac:spMk id="4" creationId="{00000000-0000-0000-0000-000000000000}"/>
          </ac:spMkLst>
        </pc:spChg>
        <pc:spChg chg="del mod">
          <ac:chgData name="김성연" userId="7604e5c5-d350-4c2e-9026-e231112487a1" providerId="ADAL" clId="{2850C156-D172-4FCF-A715-C63A7BCDC11E}" dt="2023-09-15T12:33:40.254" v="10" actId="478"/>
          <ac:spMkLst>
            <pc:docMk/>
            <pc:sldMk cId="0" sldId="269"/>
            <ac:spMk id="5" creationId="{00000000-0000-0000-0000-000000000000}"/>
          </ac:spMkLst>
        </pc:spChg>
        <pc:spChg chg="del mod">
          <ac:chgData name="김성연" userId="7604e5c5-d350-4c2e-9026-e231112487a1" providerId="ADAL" clId="{2850C156-D172-4FCF-A715-C63A7BCDC11E}" dt="2023-09-15T12:33:34.682" v="7" actId="478"/>
          <ac:spMkLst>
            <pc:docMk/>
            <pc:sldMk cId="0" sldId="269"/>
            <ac:spMk id="6" creationId="{00000000-0000-0000-0000-000000000000}"/>
          </ac:spMkLst>
        </pc:spChg>
      </pc:sldChg>
      <pc:sldChg chg="modSp mod">
        <pc:chgData name="김성연" userId="7604e5c5-d350-4c2e-9026-e231112487a1" providerId="ADAL" clId="{2850C156-D172-4FCF-A715-C63A7BCDC11E}" dt="2023-09-15T12:37:20.551" v="83" actId="1076"/>
        <pc:sldMkLst>
          <pc:docMk/>
          <pc:sldMk cId="968599624" sldId="275"/>
        </pc:sldMkLst>
        <pc:spChg chg="mod">
          <ac:chgData name="김성연" userId="7604e5c5-d350-4c2e-9026-e231112487a1" providerId="ADAL" clId="{2850C156-D172-4FCF-A715-C63A7BCDC11E}" dt="2023-09-15T12:37:00.662" v="81" actId="1076"/>
          <ac:spMkLst>
            <pc:docMk/>
            <pc:sldMk cId="968599624" sldId="275"/>
            <ac:spMk id="3" creationId="{D3A414DF-0477-6F64-921C-9C939BC75A71}"/>
          </ac:spMkLst>
        </pc:spChg>
        <pc:spChg chg="mod">
          <ac:chgData name="김성연" userId="7604e5c5-d350-4c2e-9026-e231112487a1" providerId="ADAL" clId="{2850C156-D172-4FCF-A715-C63A7BCDC11E}" dt="2023-09-15T12:36:47.384" v="80" actId="1038"/>
          <ac:spMkLst>
            <pc:docMk/>
            <pc:sldMk cId="968599624" sldId="275"/>
            <ac:spMk id="4" creationId="{E5F8EB3B-2CFE-101D-737B-4DFC161AF2E1}"/>
          </ac:spMkLst>
        </pc:spChg>
        <pc:spChg chg="mod">
          <ac:chgData name="김성연" userId="7604e5c5-d350-4c2e-9026-e231112487a1" providerId="ADAL" clId="{2850C156-D172-4FCF-A715-C63A7BCDC11E}" dt="2023-09-15T12:37:20.551" v="83" actId="1076"/>
          <ac:spMkLst>
            <pc:docMk/>
            <pc:sldMk cId="968599624" sldId="275"/>
            <ac:spMk id="11" creationId="{B963D4C4-4E87-0356-3DB4-CBB56F35BFE6}"/>
          </ac:spMkLst>
        </pc:spChg>
        <pc:picChg chg="mod">
          <ac:chgData name="김성연" userId="7604e5c5-d350-4c2e-9026-e231112487a1" providerId="ADAL" clId="{2850C156-D172-4FCF-A715-C63A7BCDC11E}" dt="2023-09-15T12:36:47.384" v="80" actId="1038"/>
          <ac:picMkLst>
            <pc:docMk/>
            <pc:sldMk cId="968599624" sldId="275"/>
            <ac:picMk id="6" creationId="{F3B3C0F4-1C2E-3A4F-1E8F-D909B834C230}"/>
          </ac:picMkLst>
        </pc:picChg>
      </pc:sldChg>
      <pc:sldChg chg="modSp mod">
        <pc:chgData name="김성연" userId="7604e5c5-d350-4c2e-9026-e231112487a1" providerId="ADAL" clId="{2850C156-D172-4FCF-A715-C63A7BCDC11E}" dt="2023-09-15T12:35:41.006" v="67" actId="1076"/>
        <pc:sldMkLst>
          <pc:docMk/>
          <pc:sldMk cId="2302461932" sldId="276"/>
        </pc:sldMkLst>
        <pc:spChg chg="mod">
          <ac:chgData name="김성연" userId="7604e5c5-d350-4c2e-9026-e231112487a1" providerId="ADAL" clId="{2850C156-D172-4FCF-A715-C63A7BCDC11E}" dt="2023-09-15T12:35:41.006" v="67" actId="1076"/>
          <ac:spMkLst>
            <pc:docMk/>
            <pc:sldMk cId="2302461932" sldId="276"/>
            <ac:spMk id="11" creationId="{B963D4C4-4E87-0356-3DB4-CBB56F35BFE6}"/>
          </ac:spMkLst>
        </pc:spChg>
      </pc:sldChg>
      <pc:sldChg chg="modSp mod">
        <pc:chgData name="김성연" userId="7604e5c5-d350-4c2e-9026-e231112487a1" providerId="ADAL" clId="{2850C156-D172-4FCF-A715-C63A7BCDC11E}" dt="2023-09-15T12:35:34.167" v="66" actId="1076"/>
        <pc:sldMkLst>
          <pc:docMk/>
          <pc:sldMk cId="1282301008" sldId="277"/>
        </pc:sldMkLst>
        <pc:spChg chg="mod">
          <ac:chgData name="김성연" userId="7604e5c5-d350-4c2e-9026-e231112487a1" providerId="ADAL" clId="{2850C156-D172-4FCF-A715-C63A7BCDC11E}" dt="2023-09-15T12:35:34.167" v="66" actId="1076"/>
          <ac:spMkLst>
            <pc:docMk/>
            <pc:sldMk cId="1282301008" sldId="277"/>
            <ac:spMk id="11" creationId="{B963D4C4-4E87-0356-3DB4-CBB56F35BFE6}"/>
          </ac:spMkLst>
        </pc:spChg>
      </pc:sldChg>
      <pc:sldChg chg="new del">
        <pc:chgData name="김성연" userId="7604e5c5-d350-4c2e-9026-e231112487a1" providerId="ADAL" clId="{2850C156-D172-4FCF-A715-C63A7BCDC11E}" dt="2023-09-15T12:33:25.205" v="2" actId="47"/>
        <pc:sldMkLst>
          <pc:docMk/>
          <pc:sldMk cId="1827572693" sldId="278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22789" y="-31728"/>
            <a:ext cx="18288000" cy="6243439"/>
          </a:xfrm>
          <a:prstGeom prst="rect">
            <a:avLst/>
          </a:prstGeom>
          <a:solidFill>
            <a:srgbClr val="F1F1F1"/>
          </a:solid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6766079" y="2791119"/>
            <a:ext cx="5044921" cy="1831946"/>
            <a:chOff x="0" y="0"/>
            <a:chExt cx="5834825" cy="1028893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5834825" cy="1028893"/>
              <a:chOff x="0" y="0"/>
              <a:chExt cx="5359237" cy="945029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5360507" cy="945029"/>
              </a:xfrm>
              <a:custGeom>
                <a:avLst/>
                <a:gdLst/>
                <a:ahLst/>
                <a:cxnLst/>
                <a:rect l="l" t="t" r="r" b="b"/>
                <a:pathLst>
                  <a:path w="5360507" h="945029">
                    <a:moveTo>
                      <a:pt x="4806787" y="945029"/>
                    </a:moveTo>
                    <a:lnTo>
                      <a:pt x="553720" y="945029"/>
                    </a:lnTo>
                    <a:cubicBezTo>
                      <a:pt x="247650" y="945029"/>
                      <a:pt x="0" y="733433"/>
                      <a:pt x="0" y="473042"/>
                    </a:cubicBezTo>
                    <a:cubicBezTo>
                      <a:pt x="0" y="211567"/>
                      <a:pt x="247650" y="0"/>
                      <a:pt x="553720" y="0"/>
                    </a:cubicBezTo>
                    <a:lnTo>
                      <a:pt x="4806787" y="0"/>
                    </a:lnTo>
                    <a:cubicBezTo>
                      <a:pt x="5112857" y="0"/>
                      <a:pt x="5360507" y="211567"/>
                      <a:pt x="5360507" y="473042"/>
                    </a:cubicBezTo>
                    <a:cubicBezTo>
                      <a:pt x="5359237" y="733433"/>
                      <a:pt x="5111587" y="945029"/>
                      <a:pt x="4806787" y="945029"/>
                    </a:cubicBezTo>
                    <a:close/>
                  </a:path>
                </a:pathLst>
              </a:custGeom>
              <a:solidFill>
                <a:schemeClr val="accent6">
                  <a:lumMod val="60000"/>
                  <a:lumOff val="40000"/>
                </a:schemeClr>
              </a:solidFill>
            </p:spPr>
            <p:txBody>
              <a:bodyPr/>
              <a:lstStyle/>
              <a:p>
                <a:endParaRPr lang="ko-KR" altLang="en-US">
                  <a:solidFill>
                    <a:srgbClr val="66CCFF"/>
                  </a:solidFill>
                </a:endParaRPr>
              </a:p>
            </p:txBody>
          </p:sp>
        </p:grpSp>
        <p:sp>
          <p:nvSpPr>
            <p:cNvPr id="6" name="TextBox 6"/>
            <p:cNvSpPr txBox="1"/>
            <p:nvPr/>
          </p:nvSpPr>
          <p:spPr>
            <a:xfrm>
              <a:off x="532831" y="464265"/>
              <a:ext cx="4762396" cy="2794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43"/>
                </a:lnSpc>
              </a:pPr>
              <a:r>
                <a:rPr lang="ko-KR" altLang="en-US" sz="6600" err="1">
                  <a:solidFill>
                    <a:srgbClr val="FFFFFF"/>
                  </a:solidFill>
                  <a:ea typeface="Nanum Gothic"/>
                </a:rPr>
                <a:t>플러팅</a:t>
              </a:r>
              <a:endParaRPr lang="en-US" sz="6600">
                <a:solidFill>
                  <a:srgbClr val="FFFFFF"/>
                </a:solidFill>
                <a:ea typeface="Nanum Gothic"/>
              </a:endParaRPr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6918479" y="650428"/>
            <a:ext cx="5044921" cy="16562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3699"/>
              </a:lnSpc>
            </a:pPr>
            <a:r>
              <a:rPr lang="en-US" sz="9999">
                <a:solidFill>
                  <a:srgbClr val="000000"/>
                </a:solidFill>
                <a:ea typeface="Nanum Gothic Bold"/>
              </a:rPr>
              <a:t>Vision-UP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1000830" y="7628372"/>
            <a:ext cx="6199171" cy="1245992"/>
            <a:chOff x="0" y="0"/>
            <a:chExt cx="8265562" cy="1661320"/>
          </a:xfrm>
        </p:grpSpPr>
        <p:sp>
          <p:nvSpPr>
            <p:cNvPr id="13" name="TextBox 13"/>
            <p:cNvSpPr txBox="1"/>
            <p:nvPr/>
          </p:nvSpPr>
          <p:spPr>
            <a:xfrm>
              <a:off x="0" y="1166485"/>
              <a:ext cx="8265562" cy="49483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l">
                <a:lnSpc>
                  <a:spcPts val="3079"/>
                </a:lnSpc>
                <a:spcBef>
                  <a:spcPct val="0"/>
                </a:spcBef>
              </a:pPr>
              <a:endParaRPr lang="en-US" sz="2199" u="none">
                <a:solidFill>
                  <a:srgbClr val="000000"/>
                </a:solidFill>
                <a:latin typeface="Nanum Gothic Bold" panose="020B0600000101010101" charset="-127"/>
                <a:ea typeface="Nanum Gothic Bold" panose="020B0600000101010101" charset="-127"/>
              </a:endParaRP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447254"/>
              <a:ext cx="8265562" cy="6067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779"/>
                </a:lnSpc>
                <a:spcBef>
                  <a:spcPct val="0"/>
                </a:spcBef>
              </a:pPr>
              <a:r>
                <a:rPr lang="ko-KR" altLang="en-US" sz="2700">
                  <a:solidFill>
                    <a:srgbClr val="000000"/>
                  </a:solidFill>
                  <a:latin typeface="Nanum Gothic Bold" panose="020B0600000101010101" charset="-127"/>
                  <a:ea typeface="Nanum Gothic Bold" panose="020B0600000101010101" charset="-127"/>
                </a:rPr>
                <a:t>컴퓨터공학과 </a:t>
              </a:r>
              <a:r>
                <a:rPr lang="en-US" sz="2700">
                  <a:solidFill>
                    <a:srgbClr val="000000"/>
                  </a:solidFill>
                  <a:latin typeface="Nanum Gothic Bold" panose="020B0600000101010101" charset="-127"/>
                  <a:ea typeface="Nanum Gothic Bold" panose="020B0600000101010101" charset="-127"/>
                </a:rPr>
                <a:t>20191280 </a:t>
              </a:r>
              <a:r>
                <a:rPr lang="ko-KR" altLang="en-US" sz="2700">
                  <a:solidFill>
                    <a:srgbClr val="000000"/>
                  </a:solidFill>
                  <a:latin typeface="Nanum Gothic Bold" panose="020B0600000101010101" charset="-127"/>
                  <a:ea typeface="Nanum Gothic Bold" panose="020B0600000101010101" charset="-127"/>
                </a:rPr>
                <a:t>곽지훈</a:t>
              </a:r>
              <a:endParaRPr lang="en-US" sz="2700">
                <a:solidFill>
                  <a:srgbClr val="000000"/>
                </a:solidFill>
                <a:latin typeface="Nanum Gothic Bold" panose="020B0600000101010101" charset="-127"/>
                <a:ea typeface="Nanum Gothic Bold" panose="020B0600000101010101" charset="-127"/>
              </a:endParaRPr>
            </a:p>
          </p:txBody>
        </p:sp>
        <p:sp>
          <p:nvSpPr>
            <p:cNvPr id="15" name="AutoShape 15"/>
            <p:cNvSpPr/>
            <p:nvPr/>
          </p:nvSpPr>
          <p:spPr>
            <a:xfrm>
              <a:off x="0" y="0"/>
              <a:ext cx="8265562" cy="0"/>
            </a:xfrm>
            <a:prstGeom prst="line">
              <a:avLst/>
            </a:prstGeom>
            <a:ln w="25400" cap="flat">
              <a:solidFill>
                <a:srgbClr val="FA643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>
                <a:latin typeface="Nanum Gothic Bold" panose="020B0600000101010101" charset="-127"/>
                <a:ea typeface="Nanum Gothic Bold" panose="020B0600000101010101" charset="-127"/>
              </a:endParaRPr>
            </a:p>
          </p:txBody>
        </p:sp>
      </p:grpSp>
      <p:sp>
        <p:nvSpPr>
          <p:cNvPr id="18" name="TextBox 14">
            <a:extLst>
              <a:ext uri="{FF2B5EF4-FFF2-40B4-BE49-F238E27FC236}">
                <a16:creationId xmlns:a16="http://schemas.microsoft.com/office/drawing/2014/main" id="{F9DC3D12-D0AF-CADE-C8A6-7F949A4CEE6B}"/>
              </a:ext>
            </a:extLst>
          </p:cNvPr>
          <p:cNvSpPr txBox="1"/>
          <p:nvPr/>
        </p:nvSpPr>
        <p:spPr>
          <a:xfrm>
            <a:off x="990600" y="8406009"/>
            <a:ext cx="6199171" cy="4550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779"/>
              </a:lnSpc>
              <a:spcBef>
                <a:spcPct val="0"/>
              </a:spcBef>
            </a:pPr>
            <a:r>
              <a:rPr lang="ko-KR" altLang="en-US" sz="2700">
                <a:solidFill>
                  <a:srgbClr val="000000"/>
                </a:solidFill>
                <a:latin typeface="Nanum Gothic Bold" panose="020B0600000101010101" charset="-127"/>
                <a:ea typeface="Nanum Gothic Bold" panose="020B0600000101010101" charset="-127"/>
              </a:rPr>
              <a:t>컴퓨터공학과 </a:t>
            </a:r>
            <a:r>
              <a:rPr lang="en-US" sz="2700">
                <a:solidFill>
                  <a:srgbClr val="000000"/>
                </a:solidFill>
                <a:latin typeface="Nanum Gothic Bold" panose="020B0600000101010101" charset="-127"/>
                <a:ea typeface="Nanum Gothic Bold" panose="020B0600000101010101" charset="-127"/>
              </a:rPr>
              <a:t>20191288 </a:t>
            </a:r>
            <a:r>
              <a:rPr lang="ko-KR" altLang="en-US" sz="2700">
                <a:solidFill>
                  <a:srgbClr val="000000"/>
                </a:solidFill>
                <a:latin typeface="Nanum Gothic Bold" panose="020B0600000101010101" charset="-127"/>
                <a:ea typeface="Nanum Gothic Bold" panose="020B0600000101010101" charset="-127"/>
              </a:rPr>
              <a:t>김성연</a:t>
            </a:r>
            <a:endParaRPr lang="en-US" sz="2700">
              <a:solidFill>
                <a:srgbClr val="000000"/>
              </a:solidFill>
              <a:latin typeface="Nanum Gothic Bold" panose="020B0600000101010101" charset="-127"/>
              <a:ea typeface="Nanum Gothic Bold" panose="020B0600000101010101" charset="-127"/>
            </a:endParaRPr>
          </a:p>
        </p:txBody>
      </p:sp>
      <p:sp>
        <p:nvSpPr>
          <p:cNvPr id="19" name="TextBox 14">
            <a:extLst>
              <a:ext uri="{FF2B5EF4-FFF2-40B4-BE49-F238E27FC236}">
                <a16:creationId xmlns:a16="http://schemas.microsoft.com/office/drawing/2014/main" id="{8E5F0DD4-47AE-8DE5-612D-A8B4BB178298}"/>
              </a:ext>
            </a:extLst>
          </p:cNvPr>
          <p:cNvSpPr txBox="1"/>
          <p:nvPr/>
        </p:nvSpPr>
        <p:spPr>
          <a:xfrm>
            <a:off x="997010" y="8877300"/>
            <a:ext cx="6199171" cy="4550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779"/>
              </a:lnSpc>
              <a:spcBef>
                <a:spcPct val="0"/>
              </a:spcBef>
            </a:pPr>
            <a:r>
              <a:rPr lang="ko-KR" altLang="en-US" sz="2700">
                <a:solidFill>
                  <a:srgbClr val="000000"/>
                </a:solidFill>
                <a:latin typeface="Nanum Gothic Bold" panose="020B0600000101010101" charset="-127"/>
                <a:ea typeface="Nanum Gothic Bold" panose="020B0600000101010101" charset="-127"/>
              </a:rPr>
              <a:t>컴퓨터공학과 </a:t>
            </a:r>
            <a:r>
              <a:rPr lang="en-US" sz="2700">
                <a:solidFill>
                  <a:srgbClr val="000000"/>
                </a:solidFill>
                <a:latin typeface="Nanum Gothic Bold" panose="020B0600000101010101" charset="-127"/>
                <a:ea typeface="Nanum Gothic Bold" panose="020B0600000101010101" charset="-127"/>
              </a:rPr>
              <a:t>201913XX</a:t>
            </a:r>
            <a:r>
              <a:rPr lang="ko-KR" altLang="en-US" sz="2700">
                <a:solidFill>
                  <a:srgbClr val="000000"/>
                </a:solidFill>
                <a:latin typeface="Nanum Gothic Bold" panose="020B0600000101010101" charset="-127"/>
                <a:ea typeface="Nanum Gothic Bold" panose="020B0600000101010101" charset="-127"/>
              </a:rPr>
              <a:t> </a:t>
            </a:r>
            <a:r>
              <a:rPr lang="ko-KR" altLang="en-US" sz="2700" err="1">
                <a:solidFill>
                  <a:srgbClr val="000000"/>
                </a:solidFill>
                <a:latin typeface="Nanum Gothic Bold" panose="020B0600000101010101" charset="-127"/>
                <a:ea typeface="Nanum Gothic Bold" panose="020B0600000101010101" charset="-127"/>
              </a:rPr>
              <a:t>어태규</a:t>
            </a:r>
            <a:endParaRPr lang="en-US" sz="2700">
              <a:solidFill>
                <a:srgbClr val="000000"/>
              </a:solidFill>
              <a:latin typeface="Nanum Gothic Bold" panose="020B0600000101010101" charset="-127"/>
              <a:ea typeface="Nanum Gothic Bold" panose="020B0600000101010101" charset="-127"/>
            </a:endParaRPr>
          </a:p>
        </p:txBody>
      </p:sp>
      <p:sp>
        <p:nvSpPr>
          <p:cNvPr id="20" name="TextBox 14">
            <a:extLst>
              <a:ext uri="{FF2B5EF4-FFF2-40B4-BE49-F238E27FC236}">
                <a16:creationId xmlns:a16="http://schemas.microsoft.com/office/drawing/2014/main" id="{0A21773A-972A-0755-70FB-10934FA2D913}"/>
              </a:ext>
            </a:extLst>
          </p:cNvPr>
          <p:cNvSpPr txBox="1"/>
          <p:nvPr/>
        </p:nvSpPr>
        <p:spPr>
          <a:xfrm>
            <a:off x="990601" y="9334500"/>
            <a:ext cx="6199171" cy="4550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779"/>
              </a:lnSpc>
              <a:spcBef>
                <a:spcPct val="0"/>
              </a:spcBef>
            </a:pPr>
            <a:r>
              <a:rPr lang="ko-KR" altLang="en-US" sz="2700">
                <a:solidFill>
                  <a:srgbClr val="000000"/>
                </a:solidFill>
                <a:latin typeface="Nanum Gothic Bold" panose="020B0600000101010101" charset="-127"/>
                <a:ea typeface="Nanum Gothic Bold" panose="020B0600000101010101" charset="-127"/>
              </a:rPr>
              <a:t>컴퓨터공학과 </a:t>
            </a:r>
            <a:r>
              <a:rPr lang="en-US" sz="2700">
                <a:solidFill>
                  <a:srgbClr val="000000"/>
                </a:solidFill>
                <a:latin typeface="Nanum Gothic Bold" panose="020B0600000101010101" charset="-127"/>
                <a:ea typeface="Nanum Gothic Bold" panose="020B0600000101010101" charset="-127"/>
              </a:rPr>
              <a:t>201913XX</a:t>
            </a:r>
            <a:r>
              <a:rPr lang="ko-KR" altLang="en-US" sz="2700">
                <a:solidFill>
                  <a:srgbClr val="000000"/>
                </a:solidFill>
                <a:latin typeface="Nanum Gothic Bold" panose="020B0600000101010101" charset="-127"/>
                <a:ea typeface="Nanum Gothic Bold" panose="020B0600000101010101" charset="-127"/>
              </a:rPr>
              <a:t> </a:t>
            </a:r>
            <a:r>
              <a:rPr lang="ko-KR" altLang="en-US" sz="2700" err="1">
                <a:solidFill>
                  <a:srgbClr val="000000"/>
                </a:solidFill>
                <a:latin typeface="Nanum Gothic Bold" panose="020B0600000101010101" charset="-127"/>
                <a:ea typeface="Nanum Gothic Bold" panose="020B0600000101010101" charset="-127"/>
              </a:rPr>
              <a:t>조기홍</a:t>
            </a:r>
            <a:endParaRPr lang="en-US" sz="2700">
              <a:solidFill>
                <a:srgbClr val="000000"/>
              </a:solidFill>
              <a:latin typeface="Nanum Gothic Bold" panose="020B0600000101010101" charset="-127"/>
              <a:ea typeface="Nanum Gothic Bold" panose="020B0600000101010101" charset="-127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4108390" y="0"/>
            <a:ext cx="14176761" cy="10287000"/>
          </a:xfrm>
          <a:prstGeom prst="rect">
            <a:avLst/>
          </a:prstGeom>
          <a:solidFill>
            <a:srgbClr val="F1F1F1"/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13" name="TextBox 6">
            <a:extLst>
              <a:ext uri="{FF2B5EF4-FFF2-40B4-BE49-F238E27FC236}">
                <a16:creationId xmlns:a16="http://schemas.microsoft.com/office/drawing/2014/main" id="{45806131-4137-EBD0-8628-0F94BF8EFEEF}"/>
              </a:ext>
            </a:extLst>
          </p:cNvPr>
          <p:cNvSpPr txBox="1"/>
          <p:nvPr/>
        </p:nvSpPr>
        <p:spPr>
          <a:xfrm>
            <a:off x="942885" y="1181100"/>
            <a:ext cx="2590800" cy="13906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10800"/>
              </a:lnSpc>
              <a:spcBef>
                <a:spcPct val="0"/>
              </a:spcBef>
            </a:pPr>
            <a:r>
              <a:rPr lang="ko-KR" altLang="en-US" sz="9000">
                <a:solidFill>
                  <a:srgbClr val="000000"/>
                </a:solidFill>
                <a:ea typeface="Nanum Gothic Bold"/>
              </a:rPr>
              <a:t>목차</a:t>
            </a:r>
            <a:endParaRPr lang="en-US" sz="9000">
              <a:solidFill>
                <a:srgbClr val="000000"/>
              </a:solidFill>
              <a:ea typeface="Nanum Gothic Bold"/>
            </a:endParaRPr>
          </a:p>
        </p:txBody>
      </p:sp>
      <p:sp>
        <p:nvSpPr>
          <p:cNvPr id="14" name="TextBox 6">
            <a:extLst>
              <a:ext uri="{FF2B5EF4-FFF2-40B4-BE49-F238E27FC236}">
                <a16:creationId xmlns:a16="http://schemas.microsoft.com/office/drawing/2014/main" id="{9564D277-D5AC-BE46-04CD-7DD336532361}"/>
              </a:ext>
            </a:extLst>
          </p:cNvPr>
          <p:cNvSpPr txBox="1"/>
          <p:nvPr/>
        </p:nvSpPr>
        <p:spPr>
          <a:xfrm>
            <a:off x="5257800" y="962143"/>
            <a:ext cx="7010400" cy="12379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10800"/>
              </a:lnSpc>
              <a:spcBef>
                <a:spcPct val="0"/>
              </a:spcBef>
            </a:pPr>
            <a:r>
              <a:rPr lang="en-US" sz="6000">
                <a:solidFill>
                  <a:srgbClr val="000000"/>
                </a:solidFill>
                <a:ea typeface="Nanum Gothic Bold"/>
              </a:rPr>
              <a:t>1. </a:t>
            </a:r>
            <a:r>
              <a:rPr lang="ko-KR" altLang="en-US" sz="6000">
                <a:solidFill>
                  <a:srgbClr val="000000"/>
                </a:solidFill>
                <a:ea typeface="Nanum Gothic Bold"/>
              </a:rPr>
              <a:t>프로젝트 개요</a:t>
            </a:r>
            <a:endParaRPr lang="en-US" sz="6000">
              <a:solidFill>
                <a:srgbClr val="000000"/>
              </a:solidFill>
              <a:ea typeface="Nanum Gothic Bold"/>
            </a:endParaRPr>
          </a:p>
        </p:txBody>
      </p:sp>
      <p:sp>
        <p:nvSpPr>
          <p:cNvPr id="15" name="TextBox 6">
            <a:extLst>
              <a:ext uri="{FF2B5EF4-FFF2-40B4-BE49-F238E27FC236}">
                <a16:creationId xmlns:a16="http://schemas.microsoft.com/office/drawing/2014/main" id="{9AD81F1B-C8B7-4D36-D11A-9FFA09D8F416}"/>
              </a:ext>
            </a:extLst>
          </p:cNvPr>
          <p:cNvSpPr txBox="1"/>
          <p:nvPr/>
        </p:nvSpPr>
        <p:spPr>
          <a:xfrm>
            <a:off x="5252815" y="2769147"/>
            <a:ext cx="7010400" cy="12379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10800"/>
              </a:lnSpc>
              <a:spcBef>
                <a:spcPct val="0"/>
              </a:spcBef>
            </a:pPr>
            <a:r>
              <a:rPr lang="en-US" sz="6000">
                <a:solidFill>
                  <a:srgbClr val="000000"/>
                </a:solidFill>
                <a:ea typeface="Nanum Gothic Bold"/>
              </a:rPr>
              <a:t>2. </a:t>
            </a:r>
            <a:r>
              <a:rPr lang="ko-KR" altLang="en-US" sz="6000">
                <a:solidFill>
                  <a:srgbClr val="000000"/>
                </a:solidFill>
                <a:ea typeface="Nanum Gothic Bold"/>
              </a:rPr>
              <a:t>방향성</a:t>
            </a:r>
            <a:endParaRPr lang="en-US" sz="6000">
              <a:solidFill>
                <a:srgbClr val="000000"/>
              </a:solidFill>
              <a:ea typeface="Nanum Gothic Bold"/>
            </a:endParaRPr>
          </a:p>
        </p:txBody>
      </p:sp>
      <p:sp>
        <p:nvSpPr>
          <p:cNvPr id="16" name="TextBox 6">
            <a:extLst>
              <a:ext uri="{FF2B5EF4-FFF2-40B4-BE49-F238E27FC236}">
                <a16:creationId xmlns:a16="http://schemas.microsoft.com/office/drawing/2014/main" id="{CC462BEA-CE44-669D-70EF-50656C528EA3}"/>
              </a:ext>
            </a:extLst>
          </p:cNvPr>
          <p:cNvSpPr txBox="1"/>
          <p:nvPr/>
        </p:nvSpPr>
        <p:spPr>
          <a:xfrm>
            <a:off x="5249254" y="4575345"/>
            <a:ext cx="7010400" cy="12379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10800"/>
              </a:lnSpc>
              <a:spcBef>
                <a:spcPct val="0"/>
              </a:spcBef>
            </a:pPr>
            <a:r>
              <a:rPr lang="en-US" sz="6000">
                <a:solidFill>
                  <a:srgbClr val="000000"/>
                </a:solidFill>
                <a:ea typeface="Nanum Gothic Bold"/>
              </a:rPr>
              <a:t>3. </a:t>
            </a:r>
            <a:r>
              <a:rPr lang="ko-KR" altLang="en-US" sz="6000">
                <a:solidFill>
                  <a:srgbClr val="000000"/>
                </a:solidFill>
                <a:ea typeface="Nanum Gothic Bold"/>
              </a:rPr>
              <a:t>아이디어</a:t>
            </a:r>
            <a:endParaRPr lang="en-US" sz="6000">
              <a:solidFill>
                <a:srgbClr val="000000"/>
              </a:solidFill>
              <a:ea typeface="Nanum Gothic Bold"/>
            </a:endParaRPr>
          </a:p>
        </p:txBody>
      </p:sp>
      <p:sp>
        <p:nvSpPr>
          <p:cNvPr id="18" name="TextBox 6">
            <a:extLst>
              <a:ext uri="{FF2B5EF4-FFF2-40B4-BE49-F238E27FC236}">
                <a16:creationId xmlns:a16="http://schemas.microsoft.com/office/drawing/2014/main" id="{6AF0838F-CF09-CCF5-B593-58B952BADCC4}"/>
              </a:ext>
            </a:extLst>
          </p:cNvPr>
          <p:cNvSpPr txBox="1"/>
          <p:nvPr/>
        </p:nvSpPr>
        <p:spPr>
          <a:xfrm>
            <a:off x="5226465" y="6515100"/>
            <a:ext cx="7010400" cy="12379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10800"/>
              </a:lnSpc>
              <a:spcBef>
                <a:spcPct val="0"/>
              </a:spcBef>
            </a:pPr>
            <a:r>
              <a:rPr lang="en-US" sz="6000">
                <a:solidFill>
                  <a:srgbClr val="000000"/>
                </a:solidFill>
                <a:ea typeface="Nanum Gothic Bold"/>
              </a:rPr>
              <a:t>4. </a:t>
            </a:r>
            <a:r>
              <a:rPr lang="ko-KR" altLang="en-US" sz="6000">
                <a:solidFill>
                  <a:srgbClr val="000000"/>
                </a:solidFill>
                <a:ea typeface="Nanum Gothic Bold"/>
              </a:rPr>
              <a:t>기술 스택</a:t>
            </a:r>
            <a:endParaRPr lang="en-US" sz="6000">
              <a:solidFill>
                <a:srgbClr val="000000"/>
              </a:solidFill>
              <a:ea typeface="Nanum Gothic Bol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-76912"/>
            <a:ext cx="18288000" cy="3847256"/>
          </a:xfrm>
          <a:prstGeom prst="rect">
            <a:avLst/>
          </a:prstGeom>
          <a:solidFill>
            <a:srgbClr val="F1F1F1"/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63D4C4-4E87-0356-3DB4-CBB56F35BFE6}"/>
              </a:ext>
            </a:extLst>
          </p:cNvPr>
          <p:cNvSpPr txBox="1"/>
          <p:nvPr/>
        </p:nvSpPr>
        <p:spPr>
          <a:xfrm>
            <a:off x="6858000" y="1352261"/>
            <a:ext cx="5486400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399"/>
              </a:lnSpc>
              <a:spcBef>
                <a:spcPct val="0"/>
              </a:spcBef>
            </a:pPr>
            <a:r>
              <a:rPr lang="ko-KR" altLang="en-US" sz="6999">
                <a:solidFill>
                  <a:srgbClr val="000000"/>
                </a:solidFill>
                <a:ea typeface="Nanum Gothic Bold"/>
              </a:rPr>
              <a:t>프로젝트 개요</a:t>
            </a:r>
            <a:endParaRPr lang="en-US" sz="6999">
              <a:solidFill>
                <a:srgbClr val="000000"/>
              </a:solidFill>
              <a:ea typeface="Nanum Gothic Bold"/>
            </a:endParaRPr>
          </a:p>
        </p:txBody>
      </p:sp>
      <p:pic>
        <p:nvPicPr>
          <p:cNvPr id="20" name="그림 19" descr="폰트, 로고, 그래픽, 화이트이(가) 표시된 사진&#10;&#10;자동 생성된 설명">
            <a:extLst>
              <a:ext uri="{FF2B5EF4-FFF2-40B4-BE49-F238E27FC236}">
                <a16:creationId xmlns:a16="http://schemas.microsoft.com/office/drawing/2014/main" id="{D4D43EC8-DDB9-BCBE-287E-B5C2329FAC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8737" y="4914900"/>
            <a:ext cx="8924925" cy="439102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8288000" cy="3847256"/>
          </a:xfrm>
          <a:prstGeom prst="rect">
            <a:avLst/>
          </a:prstGeom>
          <a:solidFill>
            <a:srgbClr val="F1F1F1"/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63D4C4-4E87-0356-3DB4-CBB56F35BFE6}"/>
              </a:ext>
            </a:extLst>
          </p:cNvPr>
          <p:cNvSpPr txBox="1"/>
          <p:nvPr/>
        </p:nvSpPr>
        <p:spPr>
          <a:xfrm>
            <a:off x="7962900" y="1333500"/>
            <a:ext cx="2895600" cy="10572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8399"/>
              </a:lnSpc>
              <a:spcBef>
                <a:spcPct val="0"/>
              </a:spcBef>
            </a:pPr>
            <a:r>
              <a:rPr lang="ko-KR" altLang="en-US" sz="6999">
                <a:solidFill>
                  <a:srgbClr val="000000"/>
                </a:solidFill>
                <a:ea typeface="Nanum Gothic Bold"/>
              </a:rPr>
              <a:t>방향성</a:t>
            </a:r>
            <a:endParaRPr lang="en-US" sz="6999">
              <a:solidFill>
                <a:srgbClr val="000000"/>
              </a:solidFill>
              <a:ea typeface="Nanum Gothic Bold"/>
            </a:endParaRPr>
          </a:p>
        </p:txBody>
      </p:sp>
      <p:sp>
        <p:nvSpPr>
          <p:cNvPr id="3" name="TextBox 6">
            <a:extLst>
              <a:ext uri="{FF2B5EF4-FFF2-40B4-BE49-F238E27FC236}">
                <a16:creationId xmlns:a16="http://schemas.microsoft.com/office/drawing/2014/main" id="{D3A414DF-0477-6F64-921C-9C939BC75A71}"/>
              </a:ext>
            </a:extLst>
          </p:cNvPr>
          <p:cNvSpPr txBox="1"/>
          <p:nvPr/>
        </p:nvSpPr>
        <p:spPr>
          <a:xfrm>
            <a:off x="7772400" y="4257004"/>
            <a:ext cx="3276600" cy="12379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10800"/>
              </a:lnSpc>
              <a:spcBef>
                <a:spcPct val="0"/>
              </a:spcBef>
            </a:pPr>
            <a:r>
              <a:rPr lang="en-US" sz="6000">
                <a:solidFill>
                  <a:srgbClr val="000000"/>
                </a:solidFill>
                <a:ea typeface="Nanum Gothic Bold"/>
              </a:rPr>
              <a:t>Vision-UP</a:t>
            </a:r>
          </a:p>
        </p:txBody>
      </p:sp>
      <p:sp>
        <p:nvSpPr>
          <p:cNvPr id="4" name="TextBox 6">
            <a:extLst>
              <a:ext uri="{FF2B5EF4-FFF2-40B4-BE49-F238E27FC236}">
                <a16:creationId xmlns:a16="http://schemas.microsoft.com/office/drawing/2014/main" id="{E5F8EB3B-2CFE-101D-737B-4DFC161AF2E1}"/>
              </a:ext>
            </a:extLst>
          </p:cNvPr>
          <p:cNvSpPr txBox="1"/>
          <p:nvPr/>
        </p:nvSpPr>
        <p:spPr>
          <a:xfrm>
            <a:off x="4953000" y="7810500"/>
            <a:ext cx="9601200" cy="12418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10800"/>
              </a:lnSpc>
              <a:spcBef>
                <a:spcPct val="0"/>
              </a:spcBef>
            </a:pPr>
            <a:r>
              <a:rPr lang="en-US" sz="6000">
                <a:solidFill>
                  <a:srgbClr val="000000"/>
                </a:solidFill>
                <a:ea typeface="Nanum Gothic Bold"/>
              </a:rPr>
              <a:t>2023 GDSC Solution Challenge</a:t>
            </a:r>
          </a:p>
        </p:txBody>
      </p:sp>
      <p:pic>
        <p:nvPicPr>
          <p:cNvPr id="6" name="그림 5" descr="블랙, 어둠이(가) 표시된 사진&#10;&#10;자동 생성된 설명">
            <a:extLst>
              <a:ext uri="{FF2B5EF4-FFF2-40B4-BE49-F238E27FC236}">
                <a16:creationId xmlns:a16="http://schemas.microsoft.com/office/drawing/2014/main" id="{F3B3C0F4-1C2E-3A4F-1E8F-D909B834C23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2140" y="6122980"/>
            <a:ext cx="1687520" cy="1687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5996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8288000" cy="3847256"/>
          </a:xfrm>
          <a:prstGeom prst="rect">
            <a:avLst/>
          </a:prstGeom>
          <a:solidFill>
            <a:srgbClr val="F1F1F1"/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63D4C4-4E87-0356-3DB4-CBB56F35BFE6}"/>
              </a:ext>
            </a:extLst>
          </p:cNvPr>
          <p:cNvSpPr txBox="1"/>
          <p:nvPr/>
        </p:nvSpPr>
        <p:spPr>
          <a:xfrm>
            <a:off x="7772400" y="968851"/>
            <a:ext cx="3657600" cy="10572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8399"/>
              </a:lnSpc>
              <a:spcBef>
                <a:spcPct val="0"/>
              </a:spcBef>
            </a:pPr>
            <a:r>
              <a:rPr lang="ko-KR" altLang="en-US" sz="6999">
                <a:solidFill>
                  <a:srgbClr val="000000"/>
                </a:solidFill>
                <a:ea typeface="Nanum Gothic Bold"/>
              </a:rPr>
              <a:t>아이디어</a:t>
            </a:r>
            <a:endParaRPr lang="en-US" sz="6999">
              <a:solidFill>
                <a:srgbClr val="000000"/>
              </a:solidFill>
              <a:ea typeface="Nanum Gothic Bold"/>
            </a:endParaRPr>
          </a:p>
        </p:txBody>
      </p:sp>
      <p:sp>
        <p:nvSpPr>
          <p:cNvPr id="3" name="TextBox 6">
            <a:extLst>
              <a:ext uri="{FF2B5EF4-FFF2-40B4-BE49-F238E27FC236}">
                <a16:creationId xmlns:a16="http://schemas.microsoft.com/office/drawing/2014/main" id="{B45883A1-9539-55CD-A400-512AC811D677}"/>
              </a:ext>
            </a:extLst>
          </p:cNvPr>
          <p:cNvSpPr txBox="1"/>
          <p:nvPr/>
        </p:nvSpPr>
        <p:spPr>
          <a:xfrm>
            <a:off x="3886200" y="4152900"/>
            <a:ext cx="3276600" cy="12379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10800"/>
              </a:lnSpc>
              <a:spcBef>
                <a:spcPct val="0"/>
              </a:spcBef>
            </a:pPr>
            <a:r>
              <a:rPr lang="ko-KR" altLang="en-US" sz="6000">
                <a:solidFill>
                  <a:srgbClr val="000000"/>
                </a:solidFill>
                <a:ea typeface="Nanum Gothic Bold"/>
              </a:rPr>
              <a:t>게임</a:t>
            </a:r>
            <a:endParaRPr lang="en-US" sz="6000">
              <a:solidFill>
                <a:srgbClr val="000000"/>
              </a:solidFill>
              <a:ea typeface="Nanum Gothic Bold"/>
            </a:endParaRPr>
          </a:p>
        </p:txBody>
      </p:sp>
      <p:sp>
        <p:nvSpPr>
          <p:cNvPr id="4" name="TextBox 6">
            <a:extLst>
              <a:ext uri="{FF2B5EF4-FFF2-40B4-BE49-F238E27FC236}">
                <a16:creationId xmlns:a16="http://schemas.microsoft.com/office/drawing/2014/main" id="{2AAB5BB0-2031-F365-735F-0F1335811EFD}"/>
              </a:ext>
            </a:extLst>
          </p:cNvPr>
          <p:cNvSpPr txBox="1"/>
          <p:nvPr/>
        </p:nvSpPr>
        <p:spPr>
          <a:xfrm>
            <a:off x="3886200" y="7048500"/>
            <a:ext cx="4648200" cy="12234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10800"/>
              </a:lnSpc>
              <a:spcBef>
                <a:spcPct val="0"/>
              </a:spcBef>
            </a:pPr>
            <a:r>
              <a:rPr lang="en-US" sz="6000">
                <a:solidFill>
                  <a:srgbClr val="000000"/>
                </a:solidFill>
                <a:latin typeface="Nanum Gothic Bold" panose="020B0600000101010101" charset="-127"/>
                <a:ea typeface="Nanum Gothic Bold" panose="020B0600000101010101" charset="-127"/>
              </a:rPr>
              <a:t>MBTI Cupid</a:t>
            </a:r>
          </a:p>
        </p:txBody>
      </p:sp>
      <p:sp>
        <p:nvSpPr>
          <p:cNvPr id="5" name="TextBox 6">
            <a:extLst>
              <a:ext uri="{FF2B5EF4-FFF2-40B4-BE49-F238E27FC236}">
                <a16:creationId xmlns:a16="http://schemas.microsoft.com/office/drawing/2014/main" id="{EE2DF0FE-5266-9395-C8C6-6BECF266D8AD}"/>
              </a:ext>
            </a:extLst>
          </p:cNvPr>
          <p:cNvSpPr txBox="1"/>
          <p:nvPr/>
        </p:nvSpPr>
        <p:spPr>
          <a:xfrm>
            <a:off x="3886200" y="5600700"/>
            <a:ext cx="5715000" cy="12379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10800"/>
              </a:lnSpc>
              <a:spcBef>
                <a:spcPct val="0"/>
              </a:spcBef>
            </a:pPr>
            <a:r>
              <a:rPr lang="ko-KR" altLang="en-US" sz="6000">
                <a:solidFill>
                  <a:srgbClr val="000000"/>
                </a:solidFill>
                <a:ea typeface="Nanum Gothic Bold"/>
              </a:rPr>
              <a:t>카테고리별 모임</a:t>
            </a:r>
            <a:endParaRPr lang="en-US" sz="6000">
              <a:solidFill>
                <a:srgbClr val="000000"/>
              </a:solidFill>
              <a:ea typeface="Nanum Gothic Bold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582F57F8-E337-45D0-57CD-FE9DE4385E1B}"/>
              </a:ext>
            </a:extLst>
          </p:cNvPr>
          <p:cNvSpPr txBox="1"/>
          <p:nvPr/>
        </p:nvSpPr>
        <p:spPr>
          <a:xfrm>
            <a:off x="3967385" y="8500275"/>
            <a:ext cx="3276600" cy="12379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10800"/>
              </a:lnSpc>
              <a:spcBef>
                <a:spcPct val="0"/>
              </a:spcBef>
            </a:pPr>
            <a:r>
              <a:rPr lang="ko-KR" altLang="en-US" sz="6000">
                <a:solidFill>
                  <a:srgbClr val="000000"/>
                </a:solidFill>
                <a:ea typeface="Nanum Gothic Bold"/>
              </a:rPr>
              <a:t>기출 문제</a:t>
            </a:r>
            <a:endParaRPr lang="en-US" sz="6000">
              <a:solidFill>
                <a:srgbClr val="000000"/>
              </a:solidFill>
              <a:ea typeface="Nanum Gothic Bold"/>
            </a:endParaRPr>
          </a:p>
        </p:txBody>
      </p:sp>
      <p:pic>
        <p:nvPicPr>
          <p:cNvPr id="1026" name="Picture 2" descr="보드 게임 ">
            <a:extLst>
              <a:ext uri="{FF2B5EF4-FFF2-40B4-BE49-F238E27FC236}">
                <a16:creationId xmlns:a16="http://schemas.microsoft.com/office/drawing/2014/main" id="{5965D227-4AA0-5947-8617-3075252B10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4380432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모임 ">
            <a:extLst>
              <a:ext uri="{FF2B5EF4-FFF2-40B4-BE49-F238E27FC236}">
                <a16:creationId xmlns:a16="http://schemas.microsoft.com/office/drawing/2014/main" id="{0777BA42-B2EE-9938-F0B7-26377CE8DC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5830145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636572525">
            <a:extLst>
              <a:ext uri="{FF2B5EF4-FFF2-40B4-BE49-F238E27FC236}">
                <a16:creationId xmlns:a16="http://schemas.microsoft.com/office/drawing/2014/main" id="{51F8494B-9563-B15A-5DEB-BF90F84A53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7279858"/>
            <a:ext cx="1447800" cy="144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단계 ">
            <a:extLst>
              <a:ext uri="{FF2B5EF4-FFF2-40B4-BE49-F238E27FC236}">
                <a16:creationId xmlns:a16="http://schemas.microsoft.com/office/drawing/2014/main" id="{8BCEBA7F-332A-B8A1-9AB1-CE12DC8643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8877300"/>
            <a:ext cx="13716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24619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8288000" cy="3847256"/>
          </a:xfrm>
          <a:prstGeom prst="rect">
            <a:avLst/>
          </a:prstGeom>
          <a:solidFill>
            <a:srgbClr val="F1F1F1"/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63D4C4-4E87-0356-3DB4-CBB56F35BFE6}"/>
              </a:ext>
            </a:extLst>
          </p:cNvPr>
          <p:cNvSpPr txBox="1"/>
          <p:nvPr/>
        </p:nvSpPr>
        <p:spPr>
          <a:xfrm>
            <a:off x="6400800" y="1209675"/>
            <a:ext cx="5486400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399"/>
              </a:lnSpc>
              <a:spcBef>
                <a:spcPct val="0"/>
              </a:spcBef>
            </a:pPr>
            <a:r>
              <a:rPr lang="ko-KR" altLang="en-US" sz="6999">
                <a:solidFill>
                  <a:srgbClr val="000000"/>
                </a:solidFill>
                <a:ea typeface="Nanum Gothic Bold"/>
              </a:rPr>
              <a:t>사용 기술 스택</a:t>
            </a:r>
            <a:endParaRPr lang="en-US" sz="6999">
              <a:solidFill>
                <a:srgbClr val="000000"/>
              </a:solidFill>
              <a:ea typeface="Nanum Gothic Bold"/>
            </a:endParaRPr>
          </a:p>
        </p:txBody>
      </p:sp>
      <p:pic>
        <p:nvPicPr>
          <p:cNvPr id="20" name="그림 19" descr="폰트, 로고, 그래픽, 화이트이(가) 표시된 사진&#10;&#10;자동 생성된 설명">
            <a:extLst>
              <a:ext uri="{FF2B5EF4-FFF2-40B4-BE49-F238E27FC236}">
                <a16:creationId xmlns:a16="http://schemas.microsoft.com/office/drawing/2014/main" id="{D4D43EC8-DDB9-BCBE-287E-B5C2329FAC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4610100"/>
            <a:ext cx="6046742" cy="4467225"/>
          </a:xfrm>
          <a:prstGeom prst="rect">
            <a:avLst/>
          </a:prstGeom>
        </p:spPr>
      </p:pic>
      <p:pic>
        <p:nvPicPr>
          <p:cNvPr id="2050" name="Picture 2" descr="파이어베이스 - 위키백과, 우리 모두의 백과사전">
            <a:extLst>
              <a:ext uri="{FF2B5EF4-FFF2-40B4-BE49-F238E27FC236}">
                <a16:creationId xmlns:a16="http://schemas.microsoft.com/office/drawing/2014/main" id="{F9A131DB-6D65-7EB6-2587-316F9CEFE5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7400" y="5448300"/>
            <a:ext cx="6248400" cy="2452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23010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1028700"/>
            <a:ext cx="16230600" cy="8229600"/>
          </a:xfrm>
          <a:prstGeom prst="rect">
            <a:avLst/>
          </a:prstGeom>
          <a:solidFill>
            <a:srgbClr val="F1F1F1"/>
          </a:solid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2906846" y="3848100"/>
            <a:ext cx="12476441" cy="2201965"/>
            <a:chOff x="7" y="714996"/>
            <a:chExt cx="16635255" cy="2935953"/>
          </a:xfrm>
        </p:grpSpPr>
        <p:sp>
          <p:nvSpPr>
            <p:cNvPr id="4" name="TextBox 4"/>
            <p:cNvSpPr txBox="1"/>
            <p:nvPr/>
          </p:nvSpPr>
          <p:spPr>
            <a:xfrm>
              <a:off x="2858" y="714996"/>
              <a:ext cx="16632404" cy="18478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0800"/>
                </a:lnSpc>
                <a:spcBef>
                  <a:spcPct val="0"/>
                </a:spcBef>
              </a:pPr>
              <a:r>
                <a:rPr lang="ko-KR" altLang="en-US" sz="9000">
                  <a:solidFill>
                    <a:srgbClr val="000000"/>
                  </a:solidFill>
                  <a:ea typeface="Nanum Gothic Bold"/>
                </a:rPr>
                <a:t>감사합니다</a:t>
              </a:r>
              <a:endParaRPr lang="en-US" sz="9000">
                <a:solidFill>
                  <a:srgbClr val="000000"/>
                </a:solidFill>
                <a:ea typeface="Nanum Gothic Bold"/>
              </a:endParaRPr>
            </a:p>
          </p:txBody>
        </p:sp>
        <p:sp>
          <p:nvSpPr>
            <p:cNvPr id="7" name="AutoShape 7"/>
            <p:cNvSpPr/>
            <p:nvPr/>
          </p:nvSpPr>
          <p:spPr>
            <a:xfrm rot="2624">
              <a:off x="7" y="3650949"/>
              <a:ext cx="16632408" cy="0"/>
            </a:xfrm>
            <a:prstGeom prst="line">
              <a:avLst/>
            </a:prstGeom>
            <a:ln w="25400" cap="flat">
              <a:solidFill>
                <a:srgbClr val="FA643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Custom</PresentationFormat>
  <Slides>7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8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흰색 주황색 회색 심플하고 미니멀한 컨퍼런스 연구 교육 프레젠테이션</dc:title>
  <dc:creator>tjddu</dc:creator>
  <cp:revision>1</cp:revision>
  <dcterms:created xsi:type="dcterms:W3CDTF">2006-08-16T00:00:00Z</dcterms:created>
  <dcterms:modified xsi:type="dcterms:W3CDTF">2023-09-15T12:39:12Z</dcterms:modified>
  <dc:identifier>DAFug8R8uOQ</dc:identifier>
</cp:coreProperties>
</file>